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82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8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699E760-8036-54F2-A636-F3FA56C8D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Concours de copie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>
                <a:solidFill>
                  <a:prstClr val="black"/>
                </a:solidFill>
                <a:latin typeface="Calibri" panose="020F0502020204030204"/>
              </a:rPr>
              <a:t>Par équipe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C5FBA44-D005-4B31-B58A-C36E5145B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7529">
            <a:off x="5389450" y="644194"/>
            <a:ext cx="5208814" cy="520881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808E092-1ACD-4D8E-A23F-B4854CE42D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74" y="2577935"/>
            <a:ext cx="4603668" cy="2301834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DF61856F-7FBE-4C0F-85FD-DBEABFC1E5C2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i="1" dirty="0">
                <a:solidFill>
                  <a:srgbClr val="00B050"/>
                </a:solidFill>
              </a:rPr>
              <a:t>E1</a:t>
            </a:r>
            <a:r>
              <a:rPr lang="fr-FR" sz="1800" i="1" dirty="0">
                <a:solidFill>
                  <a:srgbClr val="00B050"/>
                </a:solidFill>
              </a:rPr>
              <a:t> J’ai une écriture lisible   </a:t>
            </a:r>
            <a:r>
              <a:rPr lang="fr-FR" sz="1800" b="1" i="1" dirty="0">
                <a:solidFill>
                  <a:srgbClr val="00B050"/>
                </a:solidFill>
              </a:rPr>
              <a:t>E2</a:t>
            </a:r>
            <a:r>
              <a:rPr lang="fr-FR" sz="1800" i="1" dirty="0">
                <a:solidFill>
                  <a:srgbClr val="00B050"/>
                </a:solidFill>
              </a:rPr>
              <a:t> Je copie efficacement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295882F-912B-8D05-F0F0-45D4D9D844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9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2797826" y="2342711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BONUS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019" y="1581291"/>
            <a:ext cx="2530857" cy="3695418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6B674044-012C-4D11-B283-E0C6D89DD9B2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i="1" dirty="0">
                <a:solidFill>
                  <a:srgbClr val="00B050"/>
                </a:solidFill>
              </a:rPr>
              <a:t>E1</a:t>
            </a:r>
            <a:r>
              <a:rPr lang="fr-FR" sz="1800" i="1" dirty="0">
                <a:solidFill>
                  <a:srgbClr val="00B050"/>
                </a:solidFill>
              </a:rPr>
              <a:t> J’ai une écriture lisible   </a:t>
            </a:r>
            <a:r>
              <a:rPr lang="fr-FR" sz="1800" b="1" i="1" dirty="0">
                <a:solidFill>
                  <a:srgbClr val="00B050"/>
                </a:solidFill>
              </a:rPr>
              <a:t>E2</a:t>
            </a:r>
            <a:r>
              <a:rPr lang="fr-FR" sz="1800" i="1" dirty="0">
                <a:solidFill>
                  <a:srgbClr val="00B050"/>
                </a:solidFill>
              </a:rPr>
              <a:t> Je copie efficacement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DF0BA2D-9117-E6BA-6484-5971FC15C5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86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Répondre à des questions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5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956404" y="2096542"/>
            <a:ext cx="39597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3200" dirty="0"/>
              <a:t>Réponds aux questions sur le texte de la Tour Eiffel.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6E04DCE-96DB-DA01-8045-5C0109884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91696">
            <a:off x="5950262" y="2230798"/>
            <a:ext cx="3869989" cy="2642046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0396120-0948-2853-A2B6-EDD110DDF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68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Répondre à des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2022-08-06T21:11:27Z</dcterms:modified>
</cp:coreProperties>
</file>